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1F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7D871-FCFA-3B3F-963F-C98FC3483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F3D798-5830-46D2-CEB5-4A2955990A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91B6A1-8A11-1CE9-BC32-D6904A05B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51940B-529C-5A80-474C-002F352F9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6597D3-A8E1-F76F-8105-7BAE9BEF8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624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9F58D-CE97-39B6-7024-5692F16A4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5A02DB-4B97-587D-D3F3-F12140F3B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B01F43-1AE3-16B7-D16B-7C54327A5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7D0674-CA1C-DB3A-866B-A283B4B3E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3D0BB1-E1B6-84F7-C6CE-D0E431F49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1257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85AE5C-682C-D5AC-3F4E-C9D64B4418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E2845A-0226-7951-CB08-4FC778645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F7C600-A58B-4C02-72B0-DF13E9D18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283CBF-1298-EAC0-9711-D0622A4DB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BC6930-8498-7575-41DA-5D74A8E8F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5588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54A90F-0E20-A4FB-F50B-D5DF3F8F9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8C448C-C955-4F4A-94CC-2AF38B8F9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2E5B5C-07FD-34E2-AD5C-28B74FD29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FB1A0F-4951-E8D9-2355-0F138EFC5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280CC6-CBCE-7A78-D2DF-DA6DB2170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70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A9252-B3F3-61C2-1787-E10D71D28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A10AF3-41EE-BF9E-ED9F-BC6D8C0BF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CAD304-F2A5-19E4-9992-960AEB689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5585D7-6989-18E1-1A90-230E13FEE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9E8AEE-1137-18F8-9D66-0950DACF2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924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AD94B5-C57B-CC65-7B7E-AD3E9B1A2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1FF0C1-82F6-7EC9-E559-88E3D6DD80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D51282A-DCB2-0E9C-05C5-A252E42632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B3FBC5-DCDD-E118-AF2D-F57BB3CB8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F3E588-D3A6-FAE2-794F-614D1FEDE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E07935-9696-C2E8-AC85-950B9BF5B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164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57EAF8-C67C-8A00-E352-87F6DEF8F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841A35-C214-A90E-8949-905AE3AA7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A35685-04E2-1F87-2ECB-0818F56DB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D45406F-A543-7438-1425-B837D83F39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F627D26-AC7F-1689-A41C-59C3B385B0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B7692E3-569D-D1FC-55AB-3EBBE3C80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400CAEC-16CD-73BE-F0A9-EBC5E5EF4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B91068-B8AB-BF67-D5E5-252630647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032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3571D5-2B34-247F-C118-CE735C55E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854E953-FA6D-4329-16B5-2B2D9553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97E695-17CF-E763-BB64-E1C11DDC8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F7E6B9-3E98-D5AF-2CB7-7E82D12BB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851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D56A64B-7160-42D9-D945-C7D7B9510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A1335DF-3895-DB10-F07E-0A8CD3260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4699D4-B091-1891-876A-D5CF3F2E9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596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C5AF43-3A1E-7734-8BC5-15B8C7690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36CEE7-740E-5450-0C1F-E1EB6811A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AF84EF-D4F5-F2C5-C76A-1C80884724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E03F6-9602-C0D4-D287-FF24177C5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D08D57-DC2E-ADD4-6447-15717876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46DB90-4DEC-4B1E-7833-99E56BCA0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171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424E91-4537-9177-DB74-743E26921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78FDE02-94A9-3D53-64D8-27F3815DBA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6167E9-C0FB-2639-9ADB-F6E85BD08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F2921F-3F5D-96B3-8E85-31FCCF580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437BE0-953E-1F44-3B8C-94EA9D5B7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840177-C00C-FB5C-8789-393C96588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342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50365AB-E960-8BB6-C9AB-18C920CB7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78F4DD-40FA-AC64-8369-70E983722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530436-73A5-D49B-F5DF-C78EBFB1E8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6D7FD-B832-455A-BEBF-5FA1F7165D56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657B3B-090E-A858-41D9-22AE14B377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0C24CA-2DB9-86B4-7034-B8DC6B6A83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410391-0764-438D-96D9-E4A0D970E3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3234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96540AC-28C9-4AB2-187D-69780557F5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103" y="1153571"/>
            <a:ext cx="416727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latinLnBrk="0"/>
            <a:r>
              <a:rPr lang="ko-KR" alt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웹서버 및 </a:t>
            </a:r>
            <a:r>
              <a:rPr lang="en-US" altLang="ko-KR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DB</a:t>
            </a:r>
            <a:br>
              <a:rPr lang="en-US" altLang="ko-KR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altLang="ko-KR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4</a:t>
            </a:r>
            <a:r>
              <a:rPr lang="ko-KR" alt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조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29B3ED2-4E6C-4A47-36EE-A312E2F27F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 latinLnBrk="0">
              <a:buFont typeface="Arial" panose="020B0604020202020204" pitchFamily="34" charset="0"/>
              <a:buChar char="•"/>
            </a:pPr>
            <a:r>
              <a:rPr lang="en-US" altLang="ko-KR"/>
              <a:t>20100155 </a:t>
            </a:r>
            <a:r>
              <a:rPr lang="ko-KR" altLang="en-US"/>
              <a:t>이정호</a:t>
            </a:r>
            <a:endParaRPr lang="en-US" altLang="ko-KR" dirty="0"/>
          </a:p>
          <a:p>
            <a:pPr indent="-228600" algn="l" latinLnBrk="0">
              <a:buFont typeface="Arial" panose="020B0604020202020204" pitchFamily="34" charset="0"/>
              <a:buChar char="•"/>
            </a:pPr>
            <a:r>
              <a:rPr lang="en-US" altLang="ko-KR" dirty="0"/>
              <a:t>18100160 </a:t>
            </a:r>
            <a:r>
              <a:rPr lang="ko-KR" altLang="en-US" dirty="0"/>
              <a:t>이수진</a:t>
            </a:r>
            <a:endParaRPr lang="en-US" altLang="ko-KR" dirty="0"/>
          </a:p>
          <a:p>
            <a:pPr indent="-228600" algn="l" latinLnBrk="0">
              <a:buFont typeface="Arial" panose="020B0604020202020204" pitchFamily="34" charset="0"/>
              <a:buChar char="•"/>
            </a:pPr>
            <a:r>
              <a:rPr lang="en-US" altLang="ko-KR" dirty="0"/>
              <a:t>20100150 </a:t>
            </a:r>
            <a:r>
              <a:rPr lang="ko-KR" altLang="en-US" dirty="0"/>
              <a:t>이수지</a:t>
            </a:r>
            <a:endParaRPr lang="en-US" altLang="ko-KR" dirty="0"/>
          </a:p>
          <a:p>
            <a:pPr indent="-228600" algn="l" latinLnBrk="0">
              <a:buFont typeface="Arial" panose="020B0604020202020204" pitchFamily="34" charset="0"/>
              <a:buChar char="•"/>
            </a:pPr>
            <a:r>
              <a:rPr lang="en-US" altLang="ko-KR" dirty="0"/>
              <a:t>18102405 </a:t>
            </a:r>
            <a:r>
              <a:rPr lang="ko-KR" altLang="en-US" dirty="0" err="1"/>
              <a:t>이세현</a:t>
            </a:r>
            <a:endParaRPr lang="en-US" altLang="ko-KR" dirty="0"/>
          </a:p>
          <a:p>
            <a:pPr indent="-228600" algn="l" latinLnBrk="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21520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BBD95C10-461F-B23E-205D-18EA3D909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0252" y="1288255"/>
            <a:ext cx="3887473" cy="52625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6BD350-DA19-12E2-1891-C8ED1AFAEB80}"/>
              </a:ext>
            </a:extLst>
          </p:cNvPr>
          <p:cNvSpPr txBox="1"/>
          <p:nvPr/>
        </p:nvSpPr>
        <p:spPr>
          <a:xfrm>
            <a:off x="165158" y="209317"/>
            <a:ext cx="4690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login.html</a:t>
            </a:r>
            <a:endParaRPr lang="ko-KR" altLang="en-US" dirty="0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650CFE61-D7A2-DFA3-8FDF-3B31EE2E2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72287"/>
            <a:ext cx="8620295" cy="6070034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E8C0D8F-4480-2202-9A04-DA6A75F58D32}"/>
              </a:ext>
            </a:extLst>
          </p:cNvPr>
          <p:cNvSpPr txBox="1"/>
          <p:nvPr/>
        </p:nvSpPr>
        <p:spPr>
          <a:xfrm>
            <a:off x="3497802" y="672287"/>
            <a:ext cx="6436311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CSS</a:t>
            </a:r>
            <a:r>
              <a:rPr lang="ko-KR" altLang="en-US" dirty="0"/>
              <a:t>적용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&lt;style&gt; p{ </a:t>
            </a:r>
            <a:r>
              <a:rPr lang="en-US" altLang="ko-KR" dirty="0" err="1"/>
              <a:t>color:red</a:t>
            </a:r>
            <a:r>
              <a:rPr lang="en-US" altLang="ko-KR" dirty="0"/>
              <a:t>; }</a:t>
            </a:r>
            <a:r>
              <a:rPr lang="ko-KR" altLang="en-US" dirty="0"/>
              <a:t> </a:t>
            </a:r>
            <a:r>
              <a:rPr lang="en-US" altLang="ko-KR" dirty="0"/>
              <a:t>&lt;/style&gt;</a:t>
            </a:r>
          </a:p>
          <a:p>
            <a:pPr marL="342900" indent="-342900">
              <a:buAutoNum type="arabicPeriod"/>
            </a:pPr>
            <a:r>
              <a:rPr lang="ko-KR" altLang="en-US" dirty="0"/>
              <a:t>태그에 직접 사용 </a:t>
            </a:r>
            <a:endParaRPr lang="en-US" altLang="ko-KR" dirty="0"/>
          </a:p>
          <a:p>
            <a:r>
              <a:rPr lang="en-US" altLang="ko-KR" dirty="0"/>
              <a:t>ex) &lt;p style=“</a:t>
            </a:r>
            <a:r>
              <a:rPr lang="en-US" altLang="ko-KR" dirty="0" err="1"/>
              <a:t>color:red</a:t>
            </a:r>
            <a:r>
              <a:rPr lang="en-US" altLang="ko-KR" dirty="0"/>
              <a:t>”&gt;&lt;/p&gt;</a:t>
            </a:r>
          </a:p>
          <a:p>
            <a:r>
              <a:rPr lang="en-US" altLang="ko-KR" dirty="0"/>
              <a:t>3.  &lt;link </a:t>
            </a:r>
            <a:r>
              <a:rPr lang="en-US" altLang="ko-KR" dirty="0" err="1"/>
              <a:t>rel</a:t>
            </a:r>
            <a:r>
              <a:rPr lang="en-US" altLang="ko-KR" dirty="0"/>
              <a:t>=“stylesheet” </a:t>
            </a:r>
            <a:r>
              <a:rPr lang="en-US" altLang="ko-KR" dirty="0" err="1"/>
              <a:t>href</a:t>
            </a:r>
            <a:r>
              <a:rPr lang="en-US" altLang="ko-KR" dirty="0"/>
              <a:t>=“</a:t>
            </a:r>
            <a:r>
              <a:rPr lang="ko-KR" altLang="en-US" dirty="0"/>
              <a:t>파일위치</a:t>
            </a:r>
            <a:r>
              <a:rPr lang="en-US" altLang="ko-KR" dirty="0"/>
              <a:t>/</a:t>
            </a:r>
            <a:r>
              <a:rPr lang="ko-KR" altLang="en-US" dirty="0"/>
              <a:t>파일명</a:t>
            </a:r>
            <a:r>
              <a:rPr lang="en-US" altLang="ko-KR" dirty="0"/>
              <a:t>”&gt;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1375F2D-55F9-C83F-08F5-D0F5ED08AA8D}"/>
              </a:ext>
            </a:extLst>
          </p:cNvPr>
          <p:cNvSpPr txBox="1"/>
          <p:nvPr/>
        </p:nvSpPr>
        <p:spPr>
          <a:xfrm>
            <a:off x="5672831" y="5164729"/>
            <a:ext cx="6436311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JavaScript </a:t>
            </a:r>
            <a:r>
              <a:rPr lang="ko-KR" altLang="en-US" dirty="0"/>
              <a:t>적용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&lt;script&gt; </a:t>
            </a:r>
            <a:r>
              <a:rPr lang="ko-KR" altLang="en-US" dirty="0"/>
              <a:t>코드 </a:t>
            </a:r>
            <a:r>
              <a:rPr lang="en-US" altLang="ko-KR" dirty="0"/>
              <a:t>&lt;/script&gt;</a:t>
            </a:r>
          </a:p>
          <a:p>
            <a:pPr marL="342900" indent="-342900">
              <a:buAutoNum type="arabicPeriod"/>
            </a:pPr>
            <a:r>
              <a:rPr lang="en-US" altLang="ko-KR" dirty="0"/>
              <a:t>&lt;script </a:t>
            </a:r>
            <a:r>
              <a:rPr lang="en-US" altLang="ko-KR" dirty="0" err="1"/>
              <a:t>src</a:t>
            </a:r>
            <a:r>
              <a:rPr lang="en-US" altLang="ko-KR" dirty="0"/>
              <a:t>=“</a:t>
            </a:r>
            <a:r>
              <a:rPr lang="ko-KR" altLang="en-US" dirty="0"/>
              <a:t>파일 위치</a:t>
            </a:r>
            <a:r>
              <a:rPr lang="en-US" altLang="ko-KR" dirty="0"/>
              <a:t>/</a:t>
            </a:r>
            <a:r>
              <a:rPr lang="ko-KR" altLang="en-US" dirty="0"/>
              <a:t>파일명</a:t>
            </a:r>
            <a:r>
              <a:rPr lang="en-US" altLang="ko-KR" dirty="0"/>
              <a:t>”&gt;&lt;/script&gt;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1917175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8" grpId="1" animBg="1"/>
      <p:bldP spid="39" grpId="0" animBg="1"/>
      <p:bldP spid="39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A5369F2-134A-8A09-2A82-95CA1AA04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350711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E284F9-3187-A31B-10C9-ED4087E2A23B}"/>
              </a:ext>
            </a:extLst>
          </p:cNvPr>
          <p:cNvSpPr txBox="1"/>
          <p:nvPr/>
        </p:nvSpPr>
        <p:spPr>
          <a:xfrm>
            <a:off x="5007006" y="604224"/>
            <a:ext cx="6267635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결과적으론 두 코드 모두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-apple-system"/>
              </a:rPr>
              <a:t>요소를 </a:t>
            </a:r>
            <a:r>
              <a:rPr lang="ko-KR" altLang="en-US" dirty="0" err="1">
                <a:solidFill>
                  <a:srgbClr val="212529"/>
                </a:solidFill>
                <a:latin typeface="-apple-system"/>
              </a:rPr>
              <a:t>얻어옴</a:t>
            </a:r>
            <a:r>
              <a:rPr lang="en-US" altLang="ko-KR" dirty="0" err="1"/>
              <a:t>document.getElementById</a:t>
            </a:r>
            <a:r>
              <a:rPr lang="en-US" altLang="ko-KR" dirty="0"/>
              <a:t>()==</a:t>
            </a:r>
            <a:r>
              <a:rPr lang="en-US" altLang="ko-KR" dirty="0" err="1"/>
              <a:t>document.querySelector</a:t>
            </a:r>
            <a:r>
              <a:rPr lang="en-US" altLang="ko-KR" dirty="0"/>
              <a:t>()</a:t>
            </a:r>
          </a:p>
          <a:p>
            <a:endParaRPr lang="en-US" altLang="ko-KR" dirty="0"/>
          </a:p>
          <a:p>
            <a:r>
              <a:rPr lang="ko-KR" altLang="en-US" dirty="0"/>
              <a:t>하지만 </a:t>
            </a:r>
            <a:r>
              <a:rPr lang="en-US" altLang="ko-KR" dirty="0" err="1"/>
              <a:t>document.querySelector</a:t>
            </a:r>
            <a:r>
              <a:rPr lang="en-US" altLang="ko-KR" dirty="0"/>
              <a:t>()</a:t>
            </a:r>
            <a:r>
              <a:rPr lang="ko-KR" altLang="en-US" dirty="0"/>
              <a:t>이 좀더 구체적으로 </a:t>
            </a:r>
            <a:r>
              <a:rPr lang="ko-KR" altLang="en-US" dirty="0" err="1"/>
              <a:t>엘리먼트를</a:t>
            </a:r>
            <a:r>
              <a:rPr lang="ko-KR" altLang="en-US" dirty="0"/>
              <a:t> </a:t>
            </a:r>
            <a:r>
              <a:rPr lang="ko-KR" altLang="en-US" dirty="0" err="1"/>
              <a:t>선택할수</a:t>
            </a:r>
            <a:r>
              <a:rPr lang="ko-KR" altLang="en-US" dirty="0"/>
              <a:t> 있음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9813D3-26CC-D2BD-5027-5ACAAABA536E}"/>
              </a:ext>
            </a:extLst>
          </p:cNvPr>
          <p:cNvSpPr txBox="1"/>
          <p:nvPr/>
        </p:nvSpPr>
        <p:spPr>
          <a:xfrm>
            <a:off x="7483306" y="177187"/>
            <a:ext cx="4105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login.js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E1D9F1-8737-4180-8720-C16FFCAFC218}"/>
              </a:ext>
            </a:extLst>
          </p:cNvPr>
          <p:cNvSpPr txBox="1"/>
          <p:nvPr/>
        </p:nvSpPr>
        <p:spPr>
          <a:xfrm>
            <a:off x="5007006" y="2081552"/>
            <a:ext cx="626763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()=&gt;{ </a:t>
            </a:r>
            <a:r>
              <a:rPr lang="ko-KR" altLang="en-US" dirty="0"/>
              <a:t>코드 </a:t>
            </a:r>
            <a:r>
              <a:rPr lang="en-US" altLang="ko-KR" dirty="0"/>
              <a:t>}</a:t>
            </a:r>
          </a:p>
          <a:p>
            <a:r>
              <a:rPr lang="ko-KR" altLang="en-US" dirty="0"/>
              <a:t>콜백함수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3F05BD-B2EE-B81F-1ABD-3171CA6D7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24" y="2196962"/>
            <a:ext cx="5814874" cy="466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11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AFF5077-1773-1F52-D6D1-55474334E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0771" y="599586"/>
            <a:ext cx="3971925" cy="4953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DBBCCE7-8BE4-A72C-6BEC-3D6AF838D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5657"/>
            <a:ext cx="8691051" cy="45339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D2F7D68-A72B-5F42-F2C2-627250D51469}"/>
              </a:ext>
            </a:extLst>
          </p:cNvPr>
          <p:cNvSpPr txBox="1"/>
          <p:nvPr/>
        </p:nvSpPr>
        <p:spPr>
          <a:xfrm>
            <a:off x="100667" y="230254"/>
            <a:ext cx="3330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register.html, register.js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EAF836E-BDC1-359F-645B-F7EAA76E7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345628"/>
            <a:ext cx="12192000" cy="138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962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EE5FE9A-D1AE-D60A-B13A-3AEFC2D42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097"/>
            <a:ext cx="6026756" cy="44294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4FEB761-4149-9712-4693-75989C744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2096"/>
            <a:ext cx="6026756" cy="442943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D18D828-0F02-76B0-1F52-4B744B1FA3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8"/>
          <a:stretch/>
        </p:blipFill>
        <p:spPr>
          <a:xfrm>
            <a:off x="653559" y="4681535"/>
            <a:ext cx="5246192" cy="188460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3F2DB07-1022-1B71-3A59-6F5598E598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8475" y="4681535"/>
            <a:ext cx="3967163" cy="19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950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C8733CB-1695-2C2B-C738-77F9DA268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70" y="0"/>
            <a:ext cx="11978259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D42154D-B4B2-3D83-E691-E962509A6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501" y="0"/>
            <a:ext cx="8309628" cy="135870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DDBD7C5-B2D7-2942-4A5D-DCDDEB977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3612" y="1347787"/>
            <a:ext cx="7724775" cy="416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54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49319DD-D7DC-32AC-B300-7831D36EE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017809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15239F8-B3E0-6556-295F-1EC1B0776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375" y="4225827"/>
            <a:ext cx="7286624" cy="263217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73850CE-3FF1-2457-3395-B2B2B7F2E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9773" y="152400"/>
            <a:ext cx="3410311" cy="407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55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웹서버 및 DB 팀플-4조">
            <a:hlinkClick r:id="" action="ppaction://media"/>
            <a:extLst>
              <a:ext uri="{FF2B5EF4-FFF2-40B4-BE49-F238E27FC236}">
                <a16:creationId xmlns:a16="http://schemas.microsoft.com/office/drawing/2014/main" id="{983C4D94-F9A5-BA23-79C8-06DFEC4977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087225" cy="665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97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E2888E-E015-552E-F657-9E34F19A6F23}"/>
              </a:ext>
            </a:extLst>
          </p:cNvPr>
          <p:cNvSpPr txBox="1"/>
          <p:nvPr/>
        </p:nvSpPr>
        <p:spPr>
          <a:xfrm>
            <a:off x="4038600" y="1939159"/>
            <a:ext cx="7644627" cy="27510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9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  <a:endParaRPr lang="ko-KR" altLang="en-US" sz="9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10626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127</TotalTime>
  <Words>122</Words>
  <Application>Microsoft Office PowerPoint</Application>
  <PresentationFormat>와이드스크린</PresentationFormat>
  <Paragraphs>22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-apple-system</vt:lpstr>
      <vt:lpstr>맑은 고딕</vt:lpstr>
      <vt:lpstr>Arial</vt:lpstr>
      <vt:lpstr>Calibri</vt:lpstr>
      <vt:lpstr>Office 테마</vt:lpstr>
      <vt:lpstr>웹서버 및 DB 4조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웹서버 및 DB 4조</dc:title>
  <dc:creator>Lee Jung ho</dc:creator>
  <cp:lastModifiedBy>Lee Jung ho</cp:lastModifiedBy>
  <cp:revision>8</cp:revision>
  <dcterms:created xsi:type="dcterms:W3CDTF">2022-06-05T05:03:01Z</dcterms:created>
  <dcterms:modified xsi:type="dcterms:W3CDTF">2022-06-07T12:12:22Z</dcterms:modified>
</cp:coreProperties>
</file>

<file path=docProps/thumbnail.jpeg>
</file>